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5" r:id="rId5"/>
    <p:sldId id="258" r:id="rId6"/>
    <p:sldId id="286" r:id="rId7"/>
    <p:sldId id="281" r:id="rId8"/>
    <p:sldId id="282" r:id="rId9"/>
    <p:sldId id="283" r:id="rId10"/>
    <p:sldId id="287" r:id="rId11"/>
    <p:sldId id="28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72" r:id="rId21"/>
    <p:sldId id="267" r:id="rId22"/>
    <p:sldId id="268" r:id="rId23"/>
    <p:sldId id="269" r:id="rId24"/>
    <p:sldId id="270" r:id="rId25"/>
    <p:sldId id="273" r:id="rId26"/>
    <p:sldId id="274" r:id="rId27"/>
    <p:sldId id="276" r:id="rId28"/>
    <p:sldId id="275" r:id="rId29"/>
    <p:sldId id="277" r:id="rId30"/>
    <p:sldId id="257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9CA39-7220-4D23-A395-140E24AE6A25}" v="15" dt="2021-09-20T13:52:32.831"/>
    <p1510:client id="{8C7F4B17-E3FD-4B9F-90FA-A47F882C3CAE}" v="2" dt="2021-09-21T07:37:32.60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8C7F4B17-E3FD-4B9F-90FA-A47F882C3CAE}"/>
    <pc:docChg chg="undo custSel modSld">
      <pc:chgData name="Thomas Noordeloos" userId="7c446670-7459-44eb-8c93-60d80c060528" providerId="ADAL" clId="{8C7F4B17-E3FD-4B9F-90FA-A47F882C3CAE}" dt="2021-09-21T07:57:17.070" v="766" actId="403"/>
      <pc:docMkLst>
        <pc:docMk/>
      </pc:docMkLst>
      <pc:sldChg chg="modSp mod">
        <pc:chgData name="Thomas Noordeloos" userId="7c446670-7459-44eb-8c93-60d80c060528" providerId="ADAL" clId="{8C7F4B17-E3FD-4B9F-90FA-A47F882C3CAE}" dt="2021-09-21T07:57:17.070" v="766" actId="403"/>
        <pc:sldMkLst>
          <pc:docMk/>
          <pc:sldMk cId="3427332459" sldId="257"/>
        </pc:sldMkLst>
        <pc:spChg chg="mod">
          <ac:chgData name="Thomas Noordeloos" userId="7c446670-7459-44eb-8c93-60d80c060528" providerId="ADAL" clId="{8C7F4B17-E3FD-4B9F-90FA-A47F882C3CAE}" dt="2021-09-21T07:24:52.864" v="74" actId="20577"/>
          <ac:spMkLst>
            <pc:docMk/>
            <pc:sldMk cId="3427332459" sldId="257"/>
            <ac:spMk id="2" creationId="{CE89699B-12C7-4C20-AA97-A0E263853E94}"/>
          </ac:spMkLst>
        </pc:spChg>
        <pc:spChg chg="mod">
          <ac:chgData name="Thomas Noordeloos" userId="7c446670-7459-44eb-8c93-60d80c060528" providerId="ADAL" clId="{8C7F4B17-E3FD-4B9F-90FA-A47F882C3CAE}" dt="2021-09-21T07:57:17.070" v="766" actId="403"/>
          <ac:spMkLst>
            <pc:docMk/>
            <pc:sldMk cId="3427332459" sldId="257"/>
            <ac:spMk id="3" creationId="{E429FBF4-CC7E-4763-94FB-BE8054F67467}"/>
          </ac:spMkLst>
        </pc:spChg>
      </pc:sldChg>
      <pc:sldChg chg="modSp mod">
        <pc:chgData name="Thomas Noordeloos" userId="7c446670-7459-44eb-8c93-60d80c060528" providerId="ADAL" clId="{8C7F4B17-E3FD-4B9F-90FA-A47F882C3CAE}" dt="2021-09-21T07:24:39.974" v="66" actId="14100"/>
        <pc:sldMkLst>
          <pc:docMk/>
          <pc:sldMk cId="3788715575" sldId="258"/>
        </pc:sldMkLst>
        <pc:spChg chg="mod">
          <ac:chgData name="Thomas Noordeloos" userId="7c446670-7459-44eb-8c93-60d80c060528" providerId="ADAL" clId="{8C7F4B17-E3FD-4B9F-90FA-A47F882C3CAE}" dt="2021-09-21T07:24:39.974" v="66" actId="14100"/>
          <ac:spMkLst>
            <pc:docMk/>
            <pc:sldMk cId="3788715575" sldId="258"/>
            <ac:spMk id="9" creationId="{A3510B42-B8AE-4D2B-9E74-B77FF4D54141}"/>
          </ac:spMkLst>
        </pc:spChg>
      </pc:sldChg>
      <pc:sldChg chg="modSp mod">
        <pc:chgData name="Thomas Noordeloos" userId="7c446670-7459-44eb-8c93-60d80c060528" providerId="ADAL" clId="{8C7F4B17-E3FD-4B9F-90FA-A47F882C3CAE}" dt="2021-09-21T07:48:11.328" v="627" actId="20577"/>
        <pc:sldMkLst>
          <pc:docMk/>
          <pc:sldMk cId="1914404811" sldId="285"/>
        </pc:sldMkLst>
        <pc:spChg chg="mod">
          <ac:chgData name="Thomas Noordeloos" userId="7c446670-7459-44eb-8c93-60d80c060528" providerId="ADAL" clId="{8C7F4B17-E3FD-4B9F-90FA-A47F882C3CAE}" dt="2021-09-21T07:48:11.328" v="627" actId="20577"/>
          <ac:spMkLst>
            <pc:docMk/>
            <pc:sldMk cId="1914404811" sldId="285"/>
            <ac:spMk id="6" creationId="{81B96BA2-902A-4078-8942-E8A2417A9A29}"/>
          </ac:spMkLst>
        </pc:spChg>
      </pc:sldChg>
    </pc:docChg>
  </pc:docChgLst>
  <pc:docChgLst>
    <pc:chgData name="Thomas Noordeloos" userId="df9f46e9-7760-4f6a-814f-9e8180d7b46a" providerId="ADAL" clId="{82A9CA39-7220-4D23-A395-140E24AE6A25}"/>
    <pc:docChg chg="undo custSel addSld delSld modSld">
      <pc:chgData name="Thomas Noordeloos" userId="df9f46e9-7760-4f6a-814f-9e8180d7b46a" providerId="ADAL" clId="{82A9CA39-7220-4D23-A395-140E24AE6A25}" dt="2021-09-20T13:53:25.747" v="393" actId="1076"/>
      <pc:docMkLst>
        <pc:docMk/>
      </pc:docMkLst>
      <pc:sldChg chg="del">
        <pc:chgData name="Thomas Noordeloos" userId="df9f46e9-7760-4f6a-814f-9e8180d7b46a" providerId="ADAL" clId="{82A9CA39-7220-4D23-A395-140E24AE6A25}" dt="2021-09-20T13:33:11.873" v="1" actId="47"/>
        <pc:sldMkLst>
          <pc:docMk/>
          <pc:sldMk cId="2859079353" sldId="256"/>
        </pc:sldMkLst>
      </pc:sldChg>
      <pc:sldChg chg="addSp delSp modSp mod">
        <pc:chgData name="Thomas Noordeloos" userId="df9f46e9-7760-4f6a-814f-9e8180d7b46a" providerId="ADAL" clId="{82A9CA39-7220-4D23-A395-140E24AE6A25}" dt="2021-09-20T13:40:41.024" v="367" actId="20577"/>
        <pc:sldMkLst>
          <pc:docMk/>
          <pc:sldMk cId="3788715575" sldId="258"/>
        </pc:sldMkLst>
        <pc:spChg chg="del">
          <ac:chgData name="Thomas Noordeloos" userId="df9f46e9-7760-4f6a-814f-9e8180d7b46a" providerId="ADAL" clId="{82A9CA39-7220-4D23-A395-140E24AE6A25}" dt="2021-09-20T13:37:28.828" v="98" actId="478"/>
          <ac:spMkLst>
            <pc:docMk/>
            <pc:sldMk cId="3788715575" sldId="258"/>
            <ac:spMk id="2" creationId="{00000000-0000-0000-0000-000000000000}"/>
          </ac:spMkLst>
        </pc:spChg>
        <pc:spChg chg="add del mod">
          <ac:chgData name="Thomas Noordeloos" userId="df9f46e9-7760-4f6a-814f-9e8180d7b46a" providerId="ADAL" clId="{82A9CA39-7220-4D23-A395-140E24AE6A25}" dt="2021-09-20T13:37:37.846" v="103" actId="478"/>
          <ac:spMkLst>
            <pc:docMk/>
            <pc:sldMk cId="3788715575" sldId="258"/>
            <ac:spMk id="4" creationId="{0A9CB2F3-925F-4A44-B4B0-83273140FD82}"/>
          </ac:spMkLst>
        </pc:spChg>
        <pc:spChg chg="del mod">
          <ac:chgData name="Thomas Noordeloos" userId="df9f46e9-7760-4f6a-814f-9e8180d7b46a" providerId="ADAL" clId="{82A9CA39-7220-4D23-A395-140E24AE6A25}" dt="2021-09-20T13:37:33.874" v="100" actId="478"/>
          <ac:spMkLst>
            <pc:docMk/>
            <pc:sldMk cId="3788715575" sldId="258"/>
            <ac:spMk id="7" creationId="{00000000-0000-0000-0000-000000000000}"/>
          </ac:spMkLst>
        </pc:spChg>
        <pc:spChg chg="add mod">
          <ac:chgData name="Thomas Noordeloos" userId="df9f46e9-7760-4f6a-814f-9e8180d7b46a" providerId="ADAL" clId="{82A9CA39-7220-4D23-A395-140E24AE6A25}" dt="2021-09-20T13:38:10.072" v="118" actId="120"/>
          <ac:spMkLst>
            <pc:docMk/>
            <pc:sldMk cId="3788715575" sldId="258"/>
            <ac:spMk id="8" creationId="{F3B286BA-F464-4EF2-B451-BD6C34FFFA33}"/>
          </ac:spMkLst>
        </pc:spChg>
        <pc:spChg chg="add mod">
          <ac:chgData name="Thomas Noordeloos" userId="df9f46e9-7760-4f6a-814f-9e8180d7b46a" providerId="ADAL" clId="{82A9CA39-7220-4D23-A395-140E24AE6A25}" dt="2021-09-20T13:40:41.024" v="367" actId="20577"/>
          <ac:spMkLst>
            <pc:docMk/>
            <pc:sldMk cId="3788715575" sldId="258"/>
            <ac:spMk id="9" creationId="{A3510B42-B8AE-4D2B-9E74-B77FF4D54141}"/>
          </ac:spMkLst>
        </pc:spChg>
        <pc:graphicFrameChg chg="add del mod">
          <ac:chgData name="Thomas Noordeloos" userId="df9f46e9-7760-4f6a-814f-9e8180d7b46a" providerId="ADAL" clId="{82A9CA39-7220-4D23-A395-140E24AE6A25}" dt="2021-09-20T13:37:35.992" v="102"/>
          <ac:graphicFrameMkLst>
            <pc:docMk/>
            <pc:sldMk cId="3788715575" sldId="258"/>
            <ac:graphicFrameMk id="5" creationId="{CBC9F056-B40C-41CC-9DDD-B4E8C6A99F74}"/>
          </ac:graphicFrameMkLst>
        </pc:graphicFrameChg>
        <pc:picChg chg="add mod">
          <ac:chgData name="Thomas Noordeloos" userId="df9f46e9-7760-4f6a-814f-9e8180d7b46a" providerId="ADAL" clId="{82A9CA39-7220-4D23-A395-140E24AE6A25}" dt="2021-09-20T13:38:52.812" v="126" actId="1076"/>
          <ac:picMkLst>
            <pc:docMk/>
            <pc:sldMk cId="3788715575" sldId="258"/>
            <ac:picMk id="6" creationId="{9717D06E-2A8E-4FBD-B79D-BD6CF910C6E9}"/>
          </ac:picMkLst>
        </pc:picChg>
      </pc:sldChg>
      <pc:sldChg chg="addSp delSp modSp mod">
        <pc:chgData name="Thomas Noordeloos" userId="df9f46e9-7760-4f6a-814f-9e8180d7b46a" providerId="ADAL" clId="{82A9CA39-7220-4D23-A395-140E24AE6A25}" dt="2021-09-20T13:52:32.831" v="386" actId="1076"/>
        <pc:sldMkLst>
          <pc:docMk/>
          <pc:sldMk cId="4026148706" sldId="283"/>
        </pc:sldMkLst>
        <pc:picChg chg="del">
          <ac:chgData name="Thomas Noordeloos" userId="df9f46e9-7760-4f6a-814f-9e8180d7b46a" providerId="ADAL" clId="{82A9CA39-7220-4D23-A395-140E24AE6A25}" dt="2021-09-20T13:48:14.865" v="369" actId="478"/>
          <ac:picMkLst>
            <pc:docMk/>
            <pc:sldMk cId="4026148706" sldId="283"/>
            <ac:picMk id="6" creationId="{957058D3-A929-4BA7-B9ED-8D49B04C67EE}"/>
          </ac:picMkLst>
        </pc:picChg>
        <pc:picChg chg="mod">
          <ac:chgData name="Thomas Noordeloos" userId="df9f46e9-7760-4f6a-814f-9e8180d7b46a" providerId="ADAL" clId="{82A9CA39-7220-4D23-A395-140E24AE6A25}" dt="2021-09-20T13:52:32.831" v="386" actId="1076"/>
          <ac:picMkLst>
            <pc:docMk/>
            <pc:sldMk cId="4026148706" sldId="283"/>
            <ac:picMk id="7" creationId="{7246B509-6A4B-4747-BC9A-9C8F06C76037}"/>
          </ac:picMkLst>
        </pc:picChg>
        <pc:picChg chg="mod">
          <ac:chgData name="Thomas Noordeloos" userId="df9f46e9-7760-4f6a-814f-9e8180d7b46a" providerId="ADAL" clId="{82A9CA39-7220-4D23-A395-140E24AE6A25}" dt="2021-09-20T13:52:32.831" v="386" actId="1076"/>
          <ac:picMkLst>
            <pc:docMk/>
            <pc:sldMk cId="4026148706" sldId="283"/>
            <ac:picMk id="8" creationId="{AA37F63F-6201-45E2-B052-8BBDE49C2B00}"/>
          </ac:picMkLst>
        </pc:picChg>
        <pc:picChg chg="del">
          <ac:chgData name="Thomas Noordeloos" userId="df9f46e9-7760-4f6a-814f-9e8180d7b46a" providerId="ADAL" clId="{82A9CA39-7220-4D23-A395-140E24AE6A25}" dt="2021-09-20T13:48:14.865" v="369" actId="478"/>
          <ac:picMkLst>
            <pc:docMk/>
            <pc:sldMk cId="4026148706" sldId="283"/>
            <ac:picMk id="9" creationId="{924F4703-7EBC-4DB3-9440-011477EB279F}"/>
          </ac:picMkLst>
        </pc:picChg>
        <pc:picChg chg="add mod">
          <ac:chgData name="Thomas Noordeloos" userId="df9f46e9-7760-4f6a-814f-9e8180d7b46a" providerId="ADAL" clId="{82A9CA39-7220-4D23-A395-140E24AE6A25}" dt="2021-09-20T13:52:32.831" v="386" actId="1076"/>
          <ac:picMkLst>
            <pc:docMk/>
            <pc:sldMk cId="4026148706" sldId="283"/>
            <ac:picMk id="1026" creationId="{29B0E611-85AC-4D5D-A50D-B3CD1EE4F71F}"/>
          </ac:picMkLst>
        </pc:picChg>
      </pc:sldChg>
      <pc:sldChg chg="modSp add mod">
        <pc:chgData name="Thomas Noordeloos" userId="df9f46e9-7760-4f6a-814f-9e8180d7b46a" providerId="ADAL" clId="{82A9CA39-7220-4D23-A395-140E24AE6A25}" dt="2021-09-20T13:44:03.597" v="368" actId="113"/>
        <pc:sldMkLst>
          <pc:docMk/>
          <pc:sldMk cId="1914404811" sldId="285"/>
        </pc:sldMkLst>
        <pc:spChg chg="mod">
          <ac:chgData name="Thomas Noordeloos" userId="df9f46e9-7760-4f6a-814f-9e8180d7b46a" providerId="ADAL" clId="{82A9CA39-7220-4D23-A395-140E24AE6A25}" dt="2021-09-20T13:35:09.379" v="96" actId="20577"/>
          <ac:spMkLst>
            <pc:docMk/>
            <pc:sldMk cId="1914404811" sldId="285"/>
            <ac:spMk id="6" creationId="{81B96BA2-902A-4078-8942-E8A2417A9A29}"/>
          </ac:spMkLst>
        </pc:spChg>
        <pc:spChg chg="mod">
          <ac:chgData name="Thomas Noordeloos" userId="df9f46e9-7760-4f6a-814f-9e8180d7b46a" providerId="ADAL" clId="{82A9CA39-7220-4D23-A395-140E24AE6A25}" dt="2021-09-20T13:44:03.597" v="368" actId="113"/>
          <ac:spMkLst>
            <pc:docMk/>
            <pc:sldMk cId="1914404811" sldId="285"/>
            <ac:spMk id="8" creationId="{102443F0-4B0A-4766-B48C-2B2DD651BDD0}"/>
          </ac:spMkLst>
        </pc:spChg>
        <pc:spChg chg="mod">
          <ac:chgData name="Thomas Noordeloos" userId="df9f46e9-7760-4f6a-814f-9e8180d7b46a" providerId="ADAL" clId="{82A9CA39-7220-4D23-A395-140E24AE6A25}" dt="2021-09-20T13:33:48.206" v="10" actId="12"/>
          <ac:spMkLst>
            <pc:docMk/>
            <pc:sldMk cId="1914404811" sldId="285"/>
            <ac:spMk id="11" creationId="{BBCFEF78-292D-4B40-8144-4C849A79D625}"/>
          </ac:spMkLst>
        </pc:spChg>
        <pc:graphicFrameChg chg="mod modGraphic">
          <ac:chgData name="Thomas Noordeloos" userId="df9f46e9-7760-4f6a-814f-9e8180d7b46a" providerId="ADAL" clId="{82A9CA39-7220-4D23-A395-140E24AE6A25}" dt="2021-09-20T13:33:20.746" v="5" actId="108"/>
          <ac:graphicFrameMkLst>
            <pc:docMk/>
            <pc:sldMk cId="1914404811" sldId="285"/>
            <ac:graphicFrameMk id="7" creationId="{E301E4D4-09EB-42FE-AC70-36D3DFBAE62B}"/>
          </ac:graphicFrameMkLst>
        </pc:graphicFrameChg>
      </pc:sldChg>
      <pc:sldChg chg="add">
        <pc:chgData name="Thomas Noordeloos" userId="df9f46e9-7760-4f6a-814f-9e8180d7b46a" providerId="ADAL" clId="{82A9CA39-7220-4D23-A395-140E24AE6A25}" dt="2021-09-20T13:37:19.592" v="97" actId="2890"/>
        <pc:sldMkLst>
          <pc:docMk/>
          <pc:sldMk cId="2870745503" sldId="286"/>
        </pc:sldMkLst>
      </pc:sldChg>
      <pc:sldChg chg="addSp delSp modSp add mod">
        <pc:chgData name="Thomas Noordeloos" userId="df9f46e9-7760-4f6a-814f-9e8180d7b46a" providerId="ADAL" clId="{82A9CA39-7220-4D23-A395-140E24AE6A25}" dt="2021-09-20T13:53:25.747" v="393" actId="1076"/>
        <pc:sldMkLst>
          <pc:docMk/>
          <pc:sldMk cId="1860081689" sldId="287"/>
        </pc:sldMkLst>
        <pc:picChg chg="add mod">
          <ac:chgData name="Thomas Noordeloos" userId="df9f46e9-7760-4f6a-814f-9e8180d7b46a" providerId="ADAL" clId="{82A9CA39-7220-4D23-A395-140E24AE6A25}" dt="2021-09-20T13:53:25.747" v="393" actId="1076"/>
          <ac:picMkLst>
            <pc:docMk/>
            <pc:sldMk cId="1860081689" sldId="287"/>
            <ac:picMk id="4" creationId="{D8C4903D-CB9D-41D3-8D6D-F6730F5DB4BC}"/>
          </ac:picMkLst>
        </pc:picChg>
        <pc:picChg chg="del">
          <ac:chgData name="Thomas Noordeloos" userId="df9f46e9-7760-4f6a-814f-9e8180d7b46a" providerId="ADAL" clId="{82A9CA39-7220-4D23-A395-140E24AE6A25}" dt="2021-09-20T13:53:11.068" v="388" actId="478"/>
          <ac:picMkLst>
            <pc:docMk/>
            <pc:sldMk cId="1860081689" sldId="287"/>
            <ac:picMk id="7" creationId="{7246B509-6A4B-4747-BC9A-9C8F06C76037}"/>
          </ac:picMkLst>
        </pc:picChg>
        <pc:picChg chg="del">
          <ac:chgData name="Thomas Noordeloos" userId="df9f46e9-7760-4f6a-814f-9e8180d7b46a" providerId="ADAL" clId="{82A9CA39-7220-4D23-A395-140E24AE6A25}" dt="2021-09-20T13:53:11.068" v="388" actId="478"/>
          <ac:picMkLst>
            <pc:docMk/>
            <pc:sldMk cId="1860081689" sldId="287"/>
            <ac:picMk id="8" creationId="{AA37F63F-6201-45E2-B052-8BBDE49C2B00}"/>
          </ac:picMkLst>
        </pc:picChg>
        <pc:picChg chg="del">
          <ac:chgData name="Thomas Noordeloos" userId="df9f46e9-7760-4f6a-814f-9e8180d7b46a" providerId="ADAL" clId="{82A9CA39-7220-4D23-A395-140E24AE6A25}" dt="2021-09-20T13:53:11.068" v="388" actId="478"/>
          <ac:picMkLst>
            <pc:docMk/>
            <pc:sldMk cId="1860081689" sldId="287"/>
            <ac:picMk id="1026" creationId="{29B0E611-85AC-4D5D-A50D-B3CD1EE4F7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8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ngehonden.com/" TargetMode="External"/><Relationship Id="rId2" Type="http://schemas.openxmlformats.org/officeDocument/2006/relationships/hyperlink" Target="http://www.kennisbanksocialeinnovatie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R_SocialInnovators/htrpres-2013v3-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– De leefbare stad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405960" y="1727561"/>
            <a:ext cx="6380871" cy="25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3 invalshoeken van innovatie innovatie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Waarom innovatie?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Opdracht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3908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569178" y="1727561"/>
            <a:ext cx="836782" cy="701959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102443F0-4B0A-4766-B48C-2B2DD651BDD0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Adviesrapport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Pecha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</a:t>
            </a:r>
            <a:endParaRPr lang="nl-NL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AED41D-8413-4121-ACBA-76901A75D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BBCFEF78-292D-4B40-8144-4C849A79D625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97287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Onderzoeksopzet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Theoretisch kader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Burgerparticipatie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Onderzoeksresultaten- en advies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F07C3-0B85-4A60-BE0E-2BB8E7FE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NOVATIE      DE KENMERKEN VAN INNOVATIE            het kent meerdere VORMENaanpassen | vernieuwen | verander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04800"/>
            <a:ext cx="7614159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66700"/>
            <a:ext cx="7732569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683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6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OVATIE      DE KENMERKEN VAN INNOVATIE    het kent meerdere INVALSHOEKENINVALSHOEK         STRATEGISCHE !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79400"/>
            <a:ext cx="771565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OVATIE      DE KENMERKEN VAN INNOVATIE    het kent meerdere INVALSHOEKENINVALSHOEK                      PRODUCT LEAD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8754"/>
            <a:ext cx="7705725" cy="57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NOVATIE         DE KENMERKEN VAN INNOVATIE    het kent meerdere INVALSHOEKEN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68300"/>
            <a:ext cx="751266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AROM[SOCIALE] INNOVATI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417512"/>
            <a:ext cx="7483475" cy="5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/7                    ECONOMIE                                            versnelling in       CRISIS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03" y="365124"/>
            <a:ext cx="7576598" cy="5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IS                   het OUDE DENKEN (Tayloriaans en op doelmatigheidï¬nanciÃ«le,         ingestoken heeft niet volda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68300"/>
            <a:ext cx="7546497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3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sen willen 24/7 met elkaar in                  verbinding kunnen staan                  De klant kan en wil 24/7 (in)k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93498"/>
            <a:ext cx="7362825" cy="5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717D06E-2A8E-4FBD-B79D-BD6CF910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15" y="1992729"/>
            <a:ext cx="7173370" cy="275509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3B286BA-F464-4EF2-B451-BD6C34FFFA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/>
              <a:t>Het advies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3510B42-B8AE-4D2B-9E74-B77FF4D54141}"/>
              </a:ext>
            </a:extLst>
          </p:cNvPr>
          <p:cNvSpPr txBox="1">
            <a:spLocks/>
          </p:cNvSpPr>
          <p:nvPr/>
        </p:nvSpPr>
        <p:spPr>
          <a:xfrm>
            <a:off x="838200" y="4747824"/>
            <a:ext cx="884448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2400" dirty="0"/>
              <a:t>Jullie uiteindelijke advies moet </a:t>
            </a:r>
            <a:r>
              <a:rPr lang="nl-NL" sz="2400" b="1" dirty="0"/>
              <a:t>innovatief</a:t>
            </a:r>
            <a:r>
              <a:rPr lang="nl-NL" sz="2400" dirty="0"/>
              <a:t> zijn waarbij </a:t>
            </a:r>
            <a:r>
              <a:rPr lang="nl-NL" sz="2400" b="1" dirty="0"/>
              <a:t>participatie</a:t>
            </a:r>
            <a:r>
              <a:rPr lang="nl-NL" sz="2400" dirty="0"/>
              <a:t> van de stakeholders een belangrijk onderdeel is. Maar wat is innovatie en waarom is innovatie juist nu zo belangrijk?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Tanders werken,   Tijd, plaats &amp; collega                 onafhankelijk werkenmeedenken &amp;      is voor een steed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82283"/>
            <a:ext cx="7477125" cy="56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tgroening vergrijzingARBEIDSPOTENTIEEL      versusARBEIDSPARTICIP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30200"/>
            <a:ext cx="76310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TIONAALHET ARBEIDSPOTENTIEEL SLINKTâ¢ We kunnen ons geen uitval veroorlofen en dus moeten we  veel aandacht hebben voo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19100"/>
            <a:ext cx="7495750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5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G SLAAN TUSSEN GENERATIES             generatie              1940-55                      1955-70                 1970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04800"/>
            <a:ext cx="7664906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URZAAMHEID       SOCIAAAL ECONOMISCHE             ECOLOGISCHE          DUURZAAMHEID                 DUURZAAMHEID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429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ENLEVING              CONNECT               FOLLOW                 LEARN               INSPI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93700"/>
            <a:ext cx="742808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T SOCIALE INNOVATIE GROEIMODEL DE TRANSFORMATIE:     van         OP RENDEMENT + GROEI                 GERICHT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8000"/>
            <a:ext cx="7343509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29FBF4-CC7E-4763-94FB-BE8054F674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d.m.v. deskresearch welke ontwikkelingen plaatsvinden op gebied van (sociale) innovatie. 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www.kennisbanksocialeinnovatie.nl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een mooi beginpunt. Daarnaast kan je via 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www.jongehonden.com</a:t>
            </a:r>
            <a:r>
              <a:rPr lang="nl-NL" sz="18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interessante projecten rondom sociale innovatie vinden. </a:t>
            </a:r>
          </a:p>
          <a:p>
            <a:pPr marL="914400" lvl="1" indent="-457200">
              <a:buFont typeface="+mj-lt"/>
              <a:buAutoNum type="arabicPeriod"/>
            </a:pPr>
            <a:endParaRPr lang="nl-NL" sz="18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 welke (sociale) innovaties passen bij jullie casus.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toe hoe de gekozen innovatie participatie kan versterken.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op! Bewaar je bevindingen goed, deze kan je gebruiken bij </a:t>
            </a:r>
            <a:r>
              <a:rPr lang="nl-NL" sz="2000" b="1" i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3 ‘Burgerparticipatie’ </a:t>
            </a:r>
          </a:p>
          <a:p>
            <a:pPr marL="0" indent="0">
              <a:buNone/>
            </a:pPr>
            <a:endParaRPr lang="nl-NL" sz="20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2000" y="1738313"/>
            <a:ext cx="10668000" cy="2330449"/>
          </a:xfrm>
        </p:spPr>
        <p:txBody>
          <a:bodyPr anchor="t">
            <a:normAutofit fontScale="90000"/>
          </a:bodyPr>
          <a:lstStyle/>
          <a:p>
            <a:r>
              <a:rPr lang="nl-NL" sz="4400" dirty="0"/>
              <a:t>Les Sociale Innovatie</a:t>
            </a:r>
            <a:br>
              <a:rPr lang="nl-NL" sz="4400" dirty="0"/>
            </a:br>
            <a:br>
              <a:rPr lang="nl-NL" sz="4400" dirty="0"/>
            </a:br>
            <a:r>
              <a:rPr lang="nl-NL" sz="2400" dirty="0"/>
              <a:t>Met dank aan </a:t>
            </a:r>
            <a:br>
              <a:rPr lang="nl-NL" sz="2400" dirty="0"/>
            </a:br>
            <a:r>
              <a:rPr lang="nl-NL" sz="3600" b="1" dirty="0"/>
              <a:t>R&amp;R </a:t>
            </a:r>
            <a:r>
              <a:rPr lang="nl-NL" sz="3600" b="1" dirty="0" err="1"/>
              <a:t>Social</a:t>
            </a:r>
            <a:r>
              <a:rPr lang="nl-NL" sz="3600" b="1" dirty="0"/>
              <a:t> Innovators</a:t>
            </a:r>
            <a:br>
              <a:rPr lang="nl-NL" sz="3600" b="1" dirty="0"/>
            </a:b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019300" y="55696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Voor de volledige presentatie:</a:t>
            </a:r>
          </a:p>
          <a:p>
            <a:r>
              <a:rPr lang="nl-NL" i="1" dirty="0">
                <a:hlinkClick r:id="rId2"/>
              </a:rPr>
              <a:t>https://www.slideshare.net/RandR_SocialInnovators/htrpres-2013v3-w</a:t>
            </a:r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7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nl-NL" sz="3200" i="1" dirty="0">
                <a:solidFill>
                  <a:srgbClr val="0070C0"/>
                </a:solidFill>
              </a:rPr>
              <a:t>“Een verzamelnaam voor hedendaagse initiatieven van mensen en organisaties gericht op innovatieve oplossingen voor maatschappelijke vraagstukken”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635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innovatie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AC3D-59A1-4AE2-920B-11355FFE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608"/>
          </a:xfrm>
        </p:spPr>
        <p:txBody>
          <a:bodyPr anchor="ctr"/>
          <a:lstStyle/>
          <a:p>
            <a:pPr marL="0" indent="0">
              <a:buNone/>
            </a:pPr>
            <a:r>
              <a:rPr lang="nl-NL" dirty="0"/>
              <a:t>Samenvattend: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is een ‘containerbegrip’</a:t>
            </a:r>
          </a:p>
          <a:p>
            <a:r>
              <a:rPr lang="nl-NL" dirty="0"/>
              <a:t>Het heeft altijd met mensen / maatschappij te maken</a:t>
            </a:r>
          </a:p>
          <a:p>
            <a:r>
              <a:rPr lang="nl-NL" dirty="0"/>
              <a:t>Het draait om vernieuwing en verbetering</a:t>
            </a:r>
          </a:p>
          <a:p>
            <a:r>
              <a:rPr lang="nl-NL" dirty="0"/>
              <a:t>Co-creatie is een vereiste</a:t>
            </a:r>
          </a:p>
          <a:p>
            <a:pPr algn="ctr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45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6B509-6A4B-4747-BC9A-9C8F06C7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911" y="1690688"/>
            <a:ext cx="2030627" cy="85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37F63F-6201-45E2-B052-8BBDE49C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11" y="2729608"/>
            <a:ext cx="2030627" cy="300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ranny&amp;#39;s Finest">
            <a:extLst>
              <a:ext uri="{FF2B5EF4-FFF2-40B4-BE49-F238E27FC236}">
                <a16:creationId xmlns:a16="http://schemas.microsoft.com/office/drawing/2014/main" id="{29B0E611-85AC-4D5D-A50D-B3CD1EE4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0" y="1690688"/>
            <a:ext cx="5720483" cy="404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61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FD89B-CB46-4F51-8D27-D97AF4D9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sociale innovatie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C4903D-CB9D-41D3-8D6D-F6730F5D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263" y="1754378"/>
            <a:ext cx="6669473" cy="43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0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ERWAARDE VAN SOCIALE INNOVATIE          voor mensen, merk, organisatie &amp; samenleving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397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OVATIE        WAT IS INNOVATIE EIGENLIJK?              een relatie leggen tussenWAT   IS versus WAT ZOU MOETEN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58"/>
            <a:ext cx="766762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1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34354c1b-6b8c-435b-ad50-990538c19557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267</Words>
  <Application>Microsoft Office PowerPoint</Application>
  <PresentationFormat>Breedbeeld</PresentationFormat>
  <Paragraphs>48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Les Sociale Innovatie  Met dank aan  R&amp;R Social Innovators </vt:lpstr>
      <vt:lpstr>Sociale innovatie</vt:lpstr>
      <vt:lpstr>Sociale innovatie</vt:lpstr>
      <vt:lpstr>Voorbeelden van sociale innovatie</vt:lpstr>
      <vt:lpstr>Voorbeelden van sociale innovatie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</cp:revision>
  <dcterms:created xsi:type="dcterms:W3CDTF">2021-07-07T07:37:45Z</dcterms:created>
  <dcterms:modified xsi:type="dcterms:W3CDTF">2021-09-21T07:57:37Z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